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56" r:id="rId2"/>
    <p:sldId id="257" r:id="rId3"/>
  </p:sldIdLst>
  <p:sldSz cx="12192000" cy="6858000"/>
  <p:notesSz cx="6858000" cy="9144000"/>
  <p:defaultText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31"/>
    <p:restoredTop sz="46633"/>
  </p:normalViewPr>
  <p:slideViewPr>
    <p:cSldViewPr snapToGrid="0">
      <p:cViewPr varScale="1">
        <p:scale>
          <a:sx n="51" d="100"/>
          <a:sy n="51" d="100"/>
        </p:scale>
        <p:origin x="3024"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C85C50-5966-7F47-B65F-115231D8156F}" type="datetimeFigureOut">
              <a:rPr lang="en-CH" smtClean="0"/>
              <a:t>01.05.23</a:t>
            </a:fld>
            <a:endParaRPr lang="en-CH"/>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13657F-E9E0-704C-BC01-D825157ACA77}" type="slidenum">
              <a:rPr lang="en-CH" smtClean="0"/>
              <a:t>‹#›</a:t>
            </a:fld>
            <a:endParaRPr lang="en-CH"/>
          </a:p>
        </p:txBody>
      </p:sp>
    </p:spTree>
    <p:extLst>
      <p:ext uri="{BB962C8B-B14F-4D97-AF65-F5344CB8AC3E}">
        <p14:creationId xmlns:p14="http://schemas.microsoft.com/office/powerpoint/2010/main" val="22938817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1" dirty="0">
                <a:effectLst/>
                <a:latin typeface="Calibri" panose="020F0502020204030204" pitchFamily="34" charset="0"/>
                <a:ea typeface="Times New Roman" panose="02020603050405020304" pitchFamily="18" charset="0"/>
              </a:rPr>
              <a:t>Viviane:</a:t>
            </a:r>
            <a:endParaRPr lang="en-CH" sz="1800" b="1" dirty="0">
              <a:effectLst/>
              <a:latin typeface="Times New Roman" panose="02020603050405020304" pitchFamily="18" charset="0"/>
              <a:ea typeface="Times New Roman" panose="02020603050405020304" pitchFamily="18" charset="0"/>
            </a:endParaRPr>
          </a:p>
          <a:p>
            <a:r>
              <a:rPr lang="en-CH" sz="1800" dirty="0">
                <a:effectLst/>
                <a:latin typeface="Calibri" panose="020F0502020204030204" pitchFamily="34" charset="0"/>
                <a:ea typeface="Times New Roman" panose="02020603050405020304" pitchFamily="18" charset="0"/>
              </a:rPr>
              <a:t>Are you looking to boost passenger satisfaction and increase profits for your airline? Look no further than your business class </a:t>
            </a:r>
            <a:r>
              <a:rPr lang="en-US" sz="1800" dirty="0">
                <a:effectLst/>
                <a:latin typeface="Calibri" panose="020F0502020204030204" pitchFamily="34" charset="0"/>
                <a:ea typeface="Times New Roman" panose="02020603050405020304" pitchFamily="18" charset="0"/>
              </a:rPr>
              <a:t>passengers and potential business class passengers</a:t>
            </a:r>
            <a:r>
              <a:rPr lang="en-CH" sz="1800" dirty="0">
                <a:effectLst/>
                <a:latin typeface="Calibri" panose="020F0502020204030204" pitchFamily="34" charset="0"/>
                <a:ea typeface="Times New Roman" panose="02020603050405020304" pitchFamily="18" charset="0"/>
              </a:rPr>
              <a:t>. With 70% of your total profit coming from these passengers, it's clear that they're crucial to your success. </a:t>
            </a:r>
            <a:endParaRPr lang="en-CH" sz="1800" dirty="0">
              <a:effectLst/>
              <a:latin typeface="Times New Roman" panose="02020603050405020304" pitchFamily="18" charset="0"/>
              <a:ea typeface="Times New Roman" panose="02020603050405020304" pitchFamily="18" charset="0"/>
            </a:endParaRPr>
          </a:p>
          <a:p>
            <a:r>
              <a:rPr lang="en-US" sz="1800" dirty="0">
                <a:effectLst/>
                <a:latin typeface="Calibri" panose="020F0502020204030204" pitchFamily="34" charset="0"/>
                <a:ea typeface="Times New Roman" panose="02020603050405020304" pitchFamily="18" charset="0"/>
              </a:rPr>
              <a:t> </a:t>
            </a:r>
            <a:endParaRPr lang="en-CH" sz="1800" dirty="0">
              <a:effectLst/>
              <a:latin typeface="Times New Roman" panose="02020603050405020304" pitchFamily="18" charset="0"/>
              <a:ea typeface="Times New Roman" panose="02020603050405020304" pitchFamily="18" charset="0"/>
            </a:endParaRPr>
          </a:p>
          <a:p>
            <a:r>
              <a:rPr lang="en-US" sz="1800" dirty="0">
                <a:effectLst/>
                <a:latin typeface="Calibri" panose="020F0502020204030204" pitchFamily="34" charset="0"/>
                <a:ea typeface="Times New Roman" panose="02020603050405020304" pitchFamily="18" charset="0"/>
              </a:rPr>
              <a:t>Evidence shows that I</a:t>
            </a:r>
            <a:r>
              <a:rPr lang="en-CH" sz="1800" dirty="0">
                <a:effectLst/>
                <a:latin typeface="Calibri" panose="020F0502020204030204" pitchFamily="34" charset="0"/>
                <a:ea typeface="Times New Roman" panose="02020603050405020304" pitchFamily="18" charset="0"/>
              </a:rPr>
              <a:t>ndividuals traveling for work are significantly less satisfied in economy class than those traveling for personal reasons. However, business travelers are </a:t>
            </a:r>
            <a:r>
              <a:rPr lang="en-US" sz="1800" dirty="0">
                <a:effectLst/>
                <a:latin typeface="Calibri" panose="020F0502020204030204" pitchFamily="34" charset="0"/>
                <a:ea typeface="Times New Roman" panose="02020603050405020304" pitchFamily="18" charset="0"/>
              </a:rPr>
              <a:t>more</a:t>
            </a:r>
            <a:r>
              <a:rPr lang="en-CH" sz="1800" dirty="0">
                <a:effectLst/>
                <a:latin typeface="Calibri" panose="020F0502020204030204" pitchFamily="34" charset="0"/>
                <a:ea typeface="Times New Roman" panose="02020603050405020304" pitchFamily="18" charset="0"/>
              </a:rPr>
              <a:t> satisfied in business class </a:t>
            </a:r>
            <a:r>
              <a:rPr lang="en-US" sz="1800" dirty="0">
                <a:effectLst/>
                <a:latin typeface="Calibri" panose="020F0502020204030204" pitchFamily="34" charset="0"/>
                <a:ea typeface="Times New Roman" panose="02020603050405020304" pitchFamily="18" charset="0"/>
              </a:rPr>
              <a:t>than those traveling for personal reasons</a:t>
            </a:r>
            <a:r>
              <a:rPr lang="en-CH" sz="1800" dirty="0">
                <a:effectLst/>
                <a:latin typeface="Calibri" panose="020F0502020204030204" pitchFamily="34" charset="0"/>
                <a:ea typeface="Times New Roman" panose="02020603050405020304" pitchFamily="18" charset="0"/>
              </a:rPr>
              <a:t>. This suggests that the needs of work travelers are not being fully met in economy class, but upgrading to business class offers a better experience.</a:t>
            </a:r>
            <a:endParaRPr lang="en-CH" sz="1800" dirty="0">
              <a:effectLst/>
              <a:latin typeface="Times New Roman" panose="02020603050405020304" pitchFamily="18" charset="0"/>
              <a:ea typeface="Times New Roman" panose="02020603050405020304" pitchFamily="18" charset="0"/>
            </a:endParaRPr>
          </a:p>
          <a:p>
            <a:r>
              <a:rPr lang="en-CH" sz="1800" dirty="0">
                <a:effectLst/>
                <a:latin typeface="Calibri" panose="020F0502020204030204" pitchFamily="34" charset="0"/>
                <a:ea typeface="Times New Roman" panose="02020603050405020304" pitchFamily="18" charset="0"/>
              </a:rPr>
              <a:t> </a:t>
            </a:r>
            <a:endParaRPr lang="en-CH" sz="1800" dirty="0">
              <a:effectLst/>
              <a:latin typeface="Times New Roman" panose="02020603050405020304" pitchFamily="18" charset="0"/>
              <a:ea typeface="Times New Roman" panose="02020603050405020304" pitchFamily="18" charset="0"/>
            </a:endParaRPr>
          </a:p>
          <a:p>
            <a:r>
              <a:rPr lang="en-CH" sz="1800" dirty="0">
                <a:effectLst/>
                <a:latin typeface="Calibri" panose="020F0502020204030204" pitchFamily="34" charset="0"/>
                <a:ea typeface="Times New Roman" panose="02020603050405020304" pitchFamily="18" charset="0"/>
              </a:rPr>
              <a:t>To understand how to better serve these valuable customers, we've analyzed the 'US Airline passenger satisfaction' dataset from 2015. This dataset includes ratings of 14 air travel services as well as additional information about each passenger, such as their class and type of travel. </a:t>
            </a:r>
            <a:r>
              <a:rPr lang="en-US" sz="1800" dirty="0">
                <a:effectLst/>
                <a:latin typeface="Calibri" panose="020F0502020204030204" pitchFamily="34" charset="0"/>
                <a:ea typeface="Times New Roman" panose="02020603050405020304" pitchFamily="18" charset="0"/>
              </a:rPr>
              <a:t>The 14 ranked services include airline </a:t>
            </a:r>
            <a:r>
              <a:rPr lang="en-US" sz="1800" dirty="0" err="1">
                <a:effectLst/>
                <a:latin typeface="Calibri" panose="020F0502020204030204" pitchFamily="34" charset="0"/>
                <a:ea typeface="Times New Roman" panose="02020603050405020304" pitchFamily="18" charset="0"/>
              </a:rPr>
              <a:t>backoffice</a:t>
            </a:r>
            <a:r>
              <a:rPr lang="en-US" sz="1800" dirty="0">
                <a:effectLst/>
                <a:latin typeface="Calibri" panose="020F0502020204030204" pitchFamily="34" charset="0"/>
                <a:ea typeface="Times New Roman" panose="02020603050405020304" pitchFamily="18" charset="0"/>
              </a:rPr>
              <a:t> services, airport services, in-flight-services and on-board-infrastructure. </a:t>
            </a:r>
            <a:endParaRPr lang="en-CH" sz="1800" dirty="0">
              <a:effectLst/>
              <a:latin typeface="Times New Roman" panose="02020603050405020304" pitchFamily="18" charset="0"/>
              <a:ea typeface="Times New Roman" panose="02020603050405020304" pitchFamily="18" charset="0"/>
            </a:endParaRPr>
          </a:p>
          <a:p>
            <a:endParaRPr lang="en-CH" dirty="0"/>
          </a:p>
          <a:p>
            <a:endParaRPr lang="en-CH" dirty="0"/>
          </a:p>
          <a:p>
            <a:r>
              <a:rPr lang="en-US" sz="1800" b="1" dirty="0" err="1">
                <a:effectLst/>
                <a:latin typeface="Calibri" panose="020F0502020204030204" pitchFamily="34" charset="0"/>
                <a:ea typeface="Times New Roman" panose="02020603050405020304" pitchFamily="18" charset="0"/>
              </a:rPr>
              <a:t>Cosima</a:t>
            </a:r>
            <a:r>
              <a:rPr lang="en-US" sz="1800" b="1" dirty="0">
                <a:effectLst/>
                <a:latin typeface="Calibri" panose="020F0502020204030204" pitchFamily="34" charset="0"/>
                <a:ea typeface="Times New Roman" panose="02020603050405020304" pitchFamily="18" charset="0"/>
              </a:rPr>
              <a:t>:</a:t>
            </a:r>
            <a:endParaRPr lang="en-CH" sz="1800" b="1" dirty="0">
              <a:effectLst/>
              <a:latin typeface="Times New Roman" panose="02020603050405020304" pitchFamily="18" charset="0"/>
              <a:ea typeface="Times New Roman" panose="02020603050405020304" pitchFamily="18" charset="0"/>
            </a:endParaRPr>
          </a:p>
          <a:p>
            <a:r>
              <a:rPr lang="en-US" sz="1800" dirty="0">
                <a:effectLst/>
                <a:latin typeface="Calibri" panose="020F0502020204030204" pitchFamily="34" charset="0"/>
                <a:ea typeface="Times New Roman" panose="02020603050405020304" pitchFamily="18" charset="0"/>
              </a:rPr>
              <a:t>Our aim is to</a:t>
            </a:r>
            <a:r>
              <a:rPr lang="en-CH" sz="1800" dirty="0">
                <a:effectLst/>
                <a:latin typeface="Calibri" panose="020F0502020204030204" pitchFamily="34" charset="0"/>
                <a:ea typeface="Times New Roman" panose="02020603050405020304" pitchFamily="18" charset="0"/>
              </a:rPr>
              <a:t> identify which services should be </a:t>
            </a:r>
            <a:r>
              <a:rPr lang="en-CH" sz="1800" u="sng" dirty="0">
                <a:effectLst/>
                <a:latin typeface="Calibri" panose="020F0502020204030204" pitchFamily="34" charset="0"/>
                <a:ea typeface="Times New Roman" panose="02020603050405020304" pitchFamily="18" charset="0"/>
              </a:rPr>
              <a:t>marketed</a:t>
            </a:r>
            <a:r>
              <a:rPr lang="en-CH" sz="1800" dirty="0">
                <a:effectLst/>
                <a:latin typeface="Calibri" panose="020F0502020204030204" pitchFamily="34" charset="0"/>
                <a:ea typeface="Times New Roman" panose="02020603050405020304" pitchFamily="18" charset="0"/>
              </a:rPr>
              <a:t> to </a:t>
            </a:r>
            <a:r>
              <a:rPr lang="en-US" sz="1800" dirty="0">
                <a:effectLst/>
                <a:latin typeface="Calibri" panose="020F0502020204030204" pitchFamily="34" charset="0"/>
                <a:ea typeface="Times New Roman" panose="02020603050405020304" pitchFamily="18" charset="0"/>
              </a:rPr>
              <a:t>corporate</a:t>
            </a:r>
            <a:r>
              <a:rPr lang="en-CH" sz="1800" dirty="0">
                <a:effectLst/>
                <a:latin typeface="Calibri" panose="020F0502020204030204" pitchFamily="34" charset="0"/>
                <a:ea typeface="Times New Roman" panose="02020603050405020304" pitchFamily="18" charset="0"/>
              </a:rPr>
              <a:t> travelers flying economy class to convince them to upgrade to business class. By doing so, we can enhance passenger satisfaction and drive profits for your airline. </a:t>
            </a:r>
            <a:endParaRPr lang="en-CH" sz="1800" dirty="0">
              <a:effectLst/>
              <a:latin typeface="Times New Roman" panose="02020603050405020304" pitchFamily="18" charset="0"/>
              <a:ea typeface="Times New Roman" panose="02020603050405020304" pitchFamily="18" charset="0"/>
            </a:endParaRPr>
          </a:p>
          <a:p>
            <a:r>
              <a:rPr lang="en-US" sz="1800" dirty="0">
                <a:effectLst/>
                <a:latin typeface="Calibri" panose="020F0502020204030204" pitchFamily="34" charset="0"/>
                <a:ea typeface="Times New Roman" panose="02020603050405020304" pitchFamily="18" charset="0"/>
              </a:rPr>
              <a:t> </a:t>
            </a:r>
            <a:endParaRPr lang="en-CH" sz="1800" dirty="0">
              <a:effectLst/>
              <a:latin typeface="Times New Roman" panose="02020603050405020304" pitchFamily="18" charset="0"/>
              <a:ea typeface="Times New Roman" panose="02020603050405020304" pitchFamily="18" charset="0"/>
            </a:endParaRPr>
          </a:p>
          <a:p>
            <a:r>
              <a:rPr lang="en-CH" sz="1800" dirty="0">
                <a:effectLst/>
                <a:latin typeface="Calibri" panose="020F0502020204030204" pitchFamily="34" charset="0"/>
                <a:ea typeface="Times New Roman" panose="02020603050405020304" pitchFamily="18" charset="0"/>
              </a:rPr>
              <a:t>To determine which airline services to </a:t>
            </a:r>
            <a:r>
              <a:rPr lang="en-US" sz="1800" dirty="0">
                <a:effectLst/>
                <a:latin typeface="Calibri" panose="020F0502020204030204" pitchFamily="34" charset="0"/>
                <a:ea typeface="Times New Roman" panose="02020603050405020304" pitchFamily="18" charset="0"/>
              </a:rPr>
              <a:t>market</a:t>
            </a:r>
            <a:r>
              <a:rPr lang="en-CH" sz="1800" dirty="0">
                <a:effectLst/>
                <a:latin typeface="Calibri" panose="020F0502020204030204" pitchFamily="34" charset="0"/>
                <a:ea typeface="Times New Roman" panose="02020603050405020304" pitchFamily="18" charset="0"/>
              </a:rPr>
              <a:t>, we </a:t>
            </a:r>
            <a:r>
              <a:rPr lang="en-US" sz="1800" dirty="0">
                <a:effectLst/>
                <a:latin typeface="Calibri" panose="020F0502020204030204" pitchFamily="34" charset="0"/>
                <a:ea typeface="Times New Roman" panose="02020603050405020304" pitchFamily="18" charset="0"/>
              </a:rPr>
              <a:t>compared</a:t>
            </a:r>
            <a:r>
              <a:rPr lang="en-CH" sz="1800" dirty="0">
                <a:effectLst/>
                <a:latin typeface="Calibri" panose="020F0502020204030204" pitchFamily="34" charset="0"/>
                <a:ea typeface="Times New Roman" panose="02020603050405020304" pitchFamily="18" charset="0"/>
              </a:rPr>
              <a:t> passenger satisfaction</a:t>
            </a:r>
            <a:r>
              <a:rPr lang="en-US" sz="1800" dirty="0">
                <a:effectLst/>
                <a:latin typeface="Calibri" panose="020F0502020204030204" pitchFamily="34" charset="0"/>
                <a:ea typeface="Times New Roman" panose="02020603050405020304" pitchFamily="18" charset="0"/>
              </a:rPr>
              <a:t> of the airline services between</a:t>
            </a:r>
            <a:r>
              <a:rPr lang="en-CH" sz="1800" dirty="0">
                <a:effectLst/>
                <a:latin typeface="Calibri" panose="020F0502020204030204" pitchFamily="34" charset="0"/>
                <a:ea typeface="Times New Roman" panose="02020603050405020304" pitchFamily="18" charset="0"/>
              </a:rPr>
              <a:t> economy and business class. We evaluated 14 different services and calculated the percentage of passengers who were satisfied or very satisfied (rated 4 or 5 on a scale) in </a:t>
            </a:r>
            <a:r>
              <a:rPr lang="en-US" sz="1800" dirty="0">
                <a:effectLst/>
                <a:latin typeface="Calibri" panose="020F0502020204030204" pitchFamily="34" charset="0"/>
                <a:ea typeface="Times New Roman" panose="02020603050405020304" pitchFamily="18" charset="0"/>
              </a:rPr>
              <a:t>this two</a:t>
            </a:r>
            <a:r>
              <a:rPr lang="en-CH" sz="1800" dirty="0">
                <a:effectLst/>
                <a:latin typeface="Calibri" panose="020F0502020204030204" pitchFamily="34" charset="0"/>
                <a:ea typeface="Times New Roman" panose="02020603050405020304" pitchFamily="18" charset="0"/>
              </a:rPr>
              <a:t> class</a:t>
            </a:r>
            <a:r>
              <a:rPr lang="en-US" sz="1800" dirty="0">
                <a:effectLst/>
                <a:latin typeface="Calibri" panose="020F0502020204030204" pitchFamily="34" charset="0"/>
                <a:ea typeface="Times New Roman" panose="02020603050405020304" pitchFamily="18" charset="0"/>
              </a:rPr>
              <a:t>es</a:t>
            </a:r>
            <a:r>
              <a:rPr lang="en-CH" sz="1800" dirty="0">
                <a:effectLst/>
                <a:latin typeface="Calibri" panose="020F0502020204030204" pitchFamily="34" charset="0"/>
                <a:ea typeface="Times New Roman" panose="02020603050405020304" pitchFamily="18" charset="0"/>
              </a:rPr>
              <a:t>. Then, we c</a:t>
            </a:r>
            <a:r>
              <a:rPr lang="en-CH" sz="1800" u="sng" dirty="0">
                <a:effectLst/>
                <a:latin typeface="Calibri" panose="020F0502020204030204" pitchFamily="34" charset="0"/>
                <a:ea typeface="Times New Roman" panose="02020603050405020304" pitchFamily="18" charset="0"/>
              </a:rPr>
              <a:t>ompared</a:t>
            </a:r>
            <a:r>
              <a:rPr lang="en-CH" sz="1800" dirty="0">
                <a:effectLst/>
                <a:latin typeface="Calibri" panose="020F0502020204030204" pitchFamily="34" charset="0"/>
                <a:ea typeface="Times New Roman" panose="02020603050405020304" pitchFamily="18" charset="0"/>
              </a:rPr>
              <a:t> the proportions between economy and business class for each service to identify the largest differences.</a:t>
            </a:r>
            <a:endParaRPr lang="en-CH" sz="1800" dirty="0">
              <a:effectLst/>
              <a:latin typeface="Times New Roman" panose="02020603050405020304" pitchFamily="18" charset="0"/>
              <a:ea typeface="Times New Roman" panose="02020603050405020304" pitchFamily="18" charset="0"/>
            </a:endParaRPr>
          </a:p>
          <a:p>
            <a:endParaRPr lang="en-CH" dirty="0"/>
          </a:p>
        </p:txBody>
      </p:sp>
      <p:sp>
        <p:nvSpPr>
          <p:cNvPr id="4" name="Slide Number Placeholder 3"/>
          <p:cNvSpPr>
            <a:spLocks noGrp="1"/>
          </p:cNvSpPr>
          <p:nvPr>
            <p:ph type="sldNum" sz="quarter" idx="5"/>
          </p:nvPr>
        </p:nvSpPr>
        <p:spPr/>
        <p:txBody>
          <a:bodyPr/>
          <a:lstStyle/>
          <a:p>
            <a:fld id="{C213657F-E9E0-704C-BC01-D825157ACA77}" type="slidenum">
              <a:rPr lang="en-CH" smtClean="0"/>
              <a:t>1</a:t>
            </a:fld>
            <a:endParaRPr lang="en-CH"/>
          </a:p>
        </p:txBody>
      </p:sp>
    </p:spTree>
    <p:extLst>
      <p:ext uri="{BB962C8B-B14F-4D97-AF65-F5344CB8AC3E}">
        <p14:creationId xmlns:p14="http://schemas.microsoft.com/office/powerpoint/2010/main" val="16426396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1" dirty="0">
                <a:effectLst/>
                <a:latin typeface="Calibri" panose="020F0502020204030204" pitchFamily="34" charset="0"/>
                <a:ea typeface="Times New Roman" panose="02020603050405020304" pitchFamily="18" charset="0"/>
              </a:rPr>
              <a:t>Nina:</a:t>
            </a:r>
            <a:endParaRPr lang="en-CH" sz="1800" b="1" dirty="0">
              <a:effectLst/>
              <a:latin typeface="Times New Roman" panose="02020603050405020304" pitchFamily="18" charset="0"/>
              <a:ea typeface="Times New Roman" panose="02020603050405020304" pitchFamily="18" charset="0"/>
            </a:endParaRPr>
          </a:p>
          <a:p>
            <a:r>
              <a:rPr lang="en-CH" sz="1800" dirty="0">
                <a:effectLst/>
                <a:latin typeface="Calibri" panose="020F0502020204030204" pitchFamily="34" charset="0"/>
                <a:ea typeface="Times New Roman" panose="02020603050405020304" pitchFamily="18" charset="0"/>
              </a:rPr>
              <a:t>We presented our findings in a plot, where services are ranked by the size of the difference in satisfaction levels between economy and business class. The services </a:t>
            </a:r>
            <a:r>
              <a:rPr lang="en-US" sz="1800" dirty="0">
                <a:effectLst/>
                <a:latin typeface="Calibri" panose="020F0502020204030204" pitchFamily="34" charset="0"/>
                <a:ea typeface="Times New Roman" panose="02020603050405020304" pitchFamily="18" charset="0"/>
              </a:rPr>
              <a:t>at the top in green </a:t>
            </a:r>
            <a:r>
              <a:rPr lang="en-CH" sz="1800" dirty="0">
                <a:effectLst/>
                <a:latin typeface="Calibri" panose="020F0502020204030204" pitchFamily="34" charset="0"/>
                <a:ea typeface="Times New Roman" panose="02020603050405020304" pitchFamily="18" charset="0"/>
              </a:rPr>
              <a:t>indicate the greatest differences</a:t>
            </a:r>
            <a:r>
              <a:rPr lang="en-US" sz="1800" dirty="0">
                <a:effectLst/>
                <a:latin typeface="Calibri" panose="020F0502020204030204" pitchFamily="34" charset="0"/>
                <a:ea typeface="Times New Roman" panose="02020603050405020304" pitchFamily="18" charset="0"/>
              </a:rPr>
              <a:t>. These services are the ones that should be marketed to corporate travelers in economy class to convince them to upgrade to business class. As we can see, marketers should focus on online boarding, onboarding service and baggage handling, but not on Time Convenience, Gate Location and </a:t>
            </a:r>
            <a:r>
              <a:rPr lang="en-US" sz="1800" dirty="0" err="1">
                <a:effectLst/>
                <a:latin typeface="Calibri" panose="020F0502020204030204" pitchFamily="34" charset="0"/>
                <a:ea typeface="Times New Roman" panose="02020603050405020304" pitchFamily="18" charset="0"/>
              </a:rPr>
              <a:t>Wifi</a:t>
            </a:r>
            <a:r>
              <a:rPr lang="en-US" sz="1800" dirty="0">
                <a:effectLst/>
                <a:latin typeface="Calibri" panose="020F0502020204030204" pitchFamily="34" charset="0"/>
                <a:ea typeface="Times New Roman" panose="02020603050405020304" pitchFamily="18" charset="0"/>
              </a:rPr>
              <a:t> - here shown in red. </a:t>
            </a:r>
            <a:endParaRPr lang="en-CH" sz="1800" dirty="0">
              <a:effectLst/>
              <a:latin typeface="Times New Roman" panose="02020603050405020304" pitchFamily="18" charset="0"/>
              <a:ea typeface="Times New Roman" panose="02020603050405020304" pitchFamily="18" charset="0"/>
            </a:endParaRPr>
          </a:p>
          <a:p>
            <a:r>
              <a:rPr lang="en-US" sz="1800" dirty="0">
                <a:effectLst/>
                <a:latin typeface="Calibri" panose="020F0502020204030204" pitchFamily="34" charset="0"/>
                <a:ea typeface="Times New Roman" panose="02020603050405020304" pitchFamily="18" charset="0"/>
              </a:rPr>
              <a:t> </a:t>
            </a:r>
            <a:endParaRPr lang="en-CH" sz="1800" dirty="0">
              <a:effectLst/>
              <a:latin typeface="Times New Roman" panose="02020603050405020304" pitchFamily="18" charset="0"/>
              <a:ea typeface="Times New Roman" panose="02020603050405020304" pitchFamily="18" charset="0"/>
            </a:endParaRPr>
          </a:p>
          <a:p>
            <a:r>
              <a:rPr lang="en-US" sz="1800" dirty="0">
                <a:effectLst/>
                <a:latin typeface="Calibri" panose="020F0502020204030204" pitchFamily="34" charset="0"/>
                <a:ea typeface="Times New Roman" panose="02020603050405020304" pitchFamily="18" charset="0"/>
              </a:rPr>
              <a:t>Now it’s your turn to act upon our findings and improve the satisfaction of your airline passengers!</a:t>
            </a:r>
            <a:endParaRPr lang="en-CH" sz="1800" dirty="0">
              <a:effectLst/>
              <a:latin typeface="Times New Roman" panose="02020603050405020304" pitchFamily="18" charset="0"/>
              <a:ea typeface="Times New Roman" panose="02020603050405020304" pitchFamily="18" charset="0"/>
            </a:endParaRPr>
          </a:p>
          <a:p>
            <a:endParaRPr lang="en-CH" dirty="0"/>
          </a:p>
        </p:txBody>
      </p:sp>
      <p:sp>
        <p:nvSpPr>
          <p:cNvPr id="4" name="Slide Number Placeholder 3"/>
          <p:cNvSpPr>
            <a:spLocks noGrp="1"/>
          </p:cNvSpPr>
          <p:nvPr>
            <p:ph type="sldNum" sz="quarter" idx="5"/>
          </p:nvPr>
        </p:nvSpPr>
        <p:spPr/>
        <p:txBody>
          <a:bodyPr/>
          <a:lstStyle/>
          <a:p>
            <a:fld id="{C213657F-E9E0-704C-BC01-D825157ACA77}" type="slidenum">
              <a:rPr lang="en-CH" smtClean="0"/>
              <a:t>2</a:t>
            </a:fld>
            <a:endParaRPr lang="en-CH"/>
          </a:p>
        </p:txBody>
      </p:sp>
    </p:spTree>
    <p:extLst>
      <p:ext uri="{BB962C8B-B14F-4D97-AF65-F5344CB8AC3E}">
        <p14:creationId xmlns:p14="http://schemas.microsoft.com/office/powerpoint/2010/main" val="20768597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07116E-7B9A-6BCE-974D-2CC40237F72E}"/>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CH"/>
          </a:p>
        </p:txBody>
      </p:sp>
      <p:sp>
        <p:nvSpPr>
          <p:cNvPr id="3" name="Subtitle 2">
            <a:extLst>
              <a:ext uri="{FF2B5EF4-FFF2-40B4-BE49-F238E27FC236}">
                <a16:creationId xmlns:a16="http://schemas.microsoft.com/office/drawing/2014/main" id="{13FA7C2B-A914-1A89-5641-78A0AC9C428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CH"/>
          </a:p>
        </p:txBody>
      </p:sp>
      <p:sp>
        <p:nvSpPr>
          <p:cNvPr id="4" name="Date Placeholder 3">
            <a:extLst>
              <a:ext uri="{FF2B5EF4-FFF2-40B4-BE49-F238E27FC236}">
                <a16:creationId xmlns:a16="http://schemas.microsoft.com/office/drawing/2014/main" id="{7CCACB53-113F-F46E-BEA4-35566C3C4ECA}"/>
              </a:ext>
            </a:extLst>
          </p:cNvPr>
          <p:cNvSpPr>
            <a:spLocks noGrp="1"/>
          </p:cNvSpPr>
          <p:nvPr>
            <p:ph type="dt" sz="half" idx="10"/>
          </p:nvPr>
        </p:nvSpPr>
        <p:spPr/>
        <p:txBody>
          <a:bodyPr/>
          <a:lstStyle/>
          <a:p>
            <a:fld id="{C7C76689-8582-794D-9C38-C0FFCB35800C}" type="datetimeFigureOut">
              <a:rPr lang="en-CH" smtClean="0"/>
              <a:t>01.05.23</a:t>
            </a:fld>
            <a:endParaRPr lang="en-CH"/>
          </a:p>
        </p:txBody>
      </p:sp>
      <p:sp>
        <p:nvSpPr>
          <p:cNvPr id="5" name="Footer Placeholder 4">
            <a:extLst>
              <a:ext uri="{FF2B5EF4-FFF2-40B4-BE49-F238E27FC236}">
                <a16:creationId xmlns:a16="http://schemas.microsoft.com/office/drawing/2014/main" id="{B9BA64EC-61EB-BC44-5D6E-63BE446E5E10}"/>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8B1FD867-3442-AF7F-4842-7925AA17470B}"/>
              </a:ext>
            </a:extLst>
          </p:cNvPr>
          <p:cNvSpPr>
            <a:spLocks noGrp="1"/>
          </p:cNvSpPr>
          <p:nvPr>
            <p:ph type="sldNum" sz="quarter" idx="12"/>
          </p:nvPr>
        </p:nvSpPr>
        <p:spPr/>
        <p:txBody>
          <a:bodyPr/>
          <a:lstStyle/>
          <a:p>
            <a:fld id="{FA9D7F7A-1A19-CA4E-A073-E29A2C32AAD1}" type="slidenum">
              <a:rPr lang="en-CH" smtClean="0"/>
              <a:t>‹#›</a:t>
            </a:fld>
            <a:endParaRPr lang="en-CH"/>
          </a:p>
        </p:txBody>
      </p:sp>
    </p:spTree>
    <p:extLst>
      <p:ext uri="{BB962C8B-B14F-4D97-AF65-F5344CB8AC3E}">
        <p14:creationId xmlns:p14="http://schemas.microsoft.com/office/powerpoint/2010/main" val="37136912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6AFAE2-5E56-12CD-A570-760223D5BA93}"/>
              </a:ext>
            </a:extLst>
          </p:cNvPr>
          <p:cNvSpPr>
            <a:spLocks noGrp="1"/>
          </p:cNvSpPr>
          <p:nvPr>
            <p:ph type="title"/>
          </p:nvPr>
        </p:nvSpPr>
        <p:spPr/>
        <p:txBody>
          <a:bodyPr/>
          <a:lstStyle/>
          <a:p>
            <a:r>
              <a:rPr lang="en-GB"/>
              <a:t>Click to edit Master title style</a:t>
            </a:r>
            <a:endParaRPr lang="en-CH"/>
          </a:p>
        </p:txBody>
      </p:sp>
      <p:sp>
        <p:nvSpPr>
          <p:cNvPr id="3" name="Vertical Text Placeholder 2">
            <a:extLst>
              <a:ext uri="{FF2B5EF4-FFF2-40B4-BE49-F238E27FC236}">
                <a16:creationId xmlns:a16="http://schemas.microsoft.com/office/drawing/2014/main" id="{6FEE723F-47A4-0082-657E-609165142C2D}"/>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Date Placeholder 3">
            <a:extLst>
              <a:ext uri="{FF2B5EF4-FFF2-40B4-BE49-F238E27FC236}">
                <a16:creationId xmlns:a16="http://schemas.microsoft.com/office/drawing/2014/main" id="{53DC3157-0370-988C-9211-920265FC127B}"/>
              </a:ext>
            </a:extLst>
          </p:cNvPr>
          <p:cNvSpPr>
            <a:spLocks noGrp="1"/>
          </p:cNvSpPr>
          <p:nvPr>
            <p:ph type="dt" sz="half" idx="10"/>
          </p:nvPr>
        </p:nvSpPr>
        <p:spPr/>
        <p:txBody>
          <a:bodyPr/>
          <a:lstStyle/>
          <a:p>
            <a:fld id="{C7C76689-8582-794D-9C38-C0FFCB35800C}" type="datetimeFigureOut">
              <a:rPr lang="en-CH" smtClean="0"/>
              <a:t>01.05.23</a:t>
            </a:fld>
            <a:endParaRPr lang="en-CH"/>
          </a:p>
        </p:txBody>
      </p:sp>
      <p:sp>
        <p:nvSpPr>
          <p:cNvPr id="5" name="Footer Placeholder 4">
            <a:extLst>
              <a:ext uri="{FF2B5EF4-FFF2-40B4-BE49-F238E27FC236}">
                <a16:creationId xmlns:a16="http://schemas.microsoft.com/office/drawing/2014/main" id="{F422AA63-DAF4-2775-FBF7-4B8147E126E7}"/>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30BE0B38-AC82-A345-EC2C-B686EF7FF33A}"/>
              </a:ext>
            </a:extLst>
          </p:cNvPr>
          <p:cNvSpPr>
            <a:spLocks noGrp="1"/>
          </p:cNvSpPr>
          <p:nvPr>
            <p:ph type="sldNum" sz="quarter" idx="12"/>
          </p:nvPr>
        </p:nvSpPr>
        <p:spPr/>
        <p:txBody>
          <a:bodyPr/>
          <a:lstStyle/>
          <a:p>
            <a:fld id="{FA9D7F7A-1A19-CA4E-A073-E29A2C32AAD1}" type="slidenum">
              <a:rPr lang="en-CH" smtClean="0"/>
              <a:t>‹#›</a:t>
            </a:fld>
            <a:endParaRPr lang="en-CH"/>
          </a:p>
        </p:txBody>
      </p:sp>
    </p:spTree>
    <p:extLst>
      <p:ext uri="{BB962C8B-B14F-4D97-AF65-F5344CB8AC3E}">
        <p14:creationId xmlns:p14="http://schemas.microsoft.com/office/powerpoint/2010/main" val="14830704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702339E-5F73-3FC2-D4B7-191A414F78C3}"/>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CH"/>
          </a:p>
        </p:txBody>
      </p:sp>
      <p:sp>
        <p:nvSpPr>
          <p:cNvPr id="3" name="Vertical Text Placeholder 2">
            <a:extLst>
              <a:ext uri="{FF2B5EF4-FFF2-40B4-BE49-F238E27FC236}">
                <a16:creationId xmlns:a16="http://schemas.microsoft.com/office/drawing/2014/main" id="{EEDC7317-1917-F2F0-7095-892D41211516}"/>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Date Placeholder 3">
            <a:extLst>
              <a:ext uri="{FF2B5EF4-FFF2-40B4-BE49-F238E27FC236}">
                <a16:creationId xmlns:a16="http://schemas.microsoft.com/office/drawing/2014/main" id="{8DB06AA3-F25C-22F9-026A-472C6B6C3C3E}"/>
              </a:ext>
            </a:extLst>
          </p:cNvPr>
          <p:cNvSpPr>
            <a:spLocks noGrp="1"/>
          </p:cNvSpPr>
          <p:nvPr>
            <p:ph type="dt" sz="half" idx="10"/>
          </p:nvPr>
        </p:nvSpPr>
        <p:spPr/>
        <p:txBody>
          <a:bodyPr/>
          <a:lstStyle/>
          <a:p>
            <a:fld id="{C7C76689-8582-794D-9C38-C0FFCB35800C}" type="datetimeFigureOut">
              <a:rPr lang="en-CH" smtClean="0"/>
              <a:t>01.05.23</a:t>
            </a:fld>
            <a:endParaRPr lang="en-CH"/>
          </a:p>
        </p:txBody>
      </p:sp>
      <p:sp>
        <p:nvSpPr>
          <p:cNvPr id="5" name="Footer Placeholder 4">
            <a:extLst>
              <a:ext uri="{FF2B5EF4-FFF2-40B4-BE49-F238E27FC236}">
                <a16:creationId xmlns:a16="http://schemas.microsoft.com/office/drawing/2014/main" id="{80CCFB9D-B8D7-5AE2-6197-D87FD5A22D21}"/>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ED4587A0-E5B4-9DF0-77A3-F388F1791740}"/>
              </a:ext>
            </a:extLst>
          </p:cNvPr>
          <p:cNvSpPr>
            <a:spLocks noGrp="1"/>
          </p:cNvSpPr>
          <p:nvPr>
            <p:ph type="sldNum" sz="quarter" idx="12"/>
          </p:nvPr>
        </p:nvSpPr>
        <p:spPr/>
        <p:txBody>
          <a:bodyPr/>
          <a:lstStyle/>
          <a:p>
            <a:fld id="{FA9D7F7A-1A19-CA4E-A073-E29A2C32AAD1}" type="slidenum">
              <a:rPr lang="en-CH" smtClean="0"/>
              <a:t>‹#›</a:t>
            </a:fld>
            <a:endParaRPr lang="en-CH"/>
          </a:p>
        </p:txBody>
      </p:sp>
    </p:spTree>
    <p:extLst>
      <p:ext uri="{BB962C8B-B14F-4D97-AF65-F5344CB8AC3E}">
        <p14:creationId xmlns:p14="http://schemas.microsoft.com/office/powerpoint/2010/main" val="32611421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E4AA70-27B6-8454-2319-978C0A4987DA}"/>
              </a:ext>
            </a:extLst>
          </p:cNvPr>
          <p:cNvSpPr>
            <a:spLocks noGrp="1"/>
          </p:cNvSpPr>
          <p:nvPr>
            <p:ph type="title"/>
          </p:nvPr>
        </p:nvSpPr>
        <p:spPr/>
        <p:txBody>
          <a:bodyPr/>
          <a:lstStyle/>
          <a:p>
            <a:r>
              <a:rPr lang="en-GB"/>
              <a:t>Click to edit Master title style</a:t>
            </a:r>
            <a:endParaRPr lang="en-CH"/>
          </a:p>
        </p:txBody>
      </p:sp>
      <p:sp>
        <p:nvSpPr>
          <p:cNvPr id="3" name="Content Placeholder 2">
            <a:extLst>
              <a:ext uri="{FF2B5EF4-FFF2-40B4-BE49-F238E27FC236}">
                <a16:creationId xmlns:a16="http://schemas.microsoft.com/office/drawing/2014/main" id="{DDE3BC38-70B2-8CA5-D39A-30C98CD6387E}"/>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Date Placeholder 3">
            <a:extLst>
              <a:ext uri="{FF2B5EF4-FFF2-40B4-BE49-F238E27FC236}">
                <a16:creationId xmlns:a16="http://schemas.microsoft.com/office/drawing/2014/main" id="{47A24F31-E9F1-C04A-07B4-46DEDC298F1B}"/>
              </a:ext>
            </a:extLst>
          </p:cNvPr>
          <p:cNvSpPr>
            <a:spLocks noGrp="1"/>
          </p:cNvSpPr>
          <p:nvPr>
            <p:ph type="dt" sz="half" idx="10"/>
          </p:nvPr>
        </p:nvSpPr>
        <p:spPr/>
        <p:txBody>
          <a:bodyPr/>
          <a:lstStyle/>
          <a:p>
            <a:fld id="{C7C76689-8582-794D-9C38-C0FFCB35800C}" type="datetimeFigureOut">
              <a:rPr lang="en-CH" smtClean="0"/>
              <a:t>01.05.23</a:t>
            </a:fld>
            <a:endParaRPr lang="en-CH"/>
          </a:p>
        </p:txBody>
      </p:sp>
      <p:sp>
        <p:nvSpPr>
          <p:cNvPr id="5" name="Footer Placeholder 4">
            <a:extLst>
              <a:ext uri="{FF2B5EF4-FFF2-40B4-BE49-F238E27FC236}">
                <a16:creationId xmlns:a16="http://schemas.microsoft.com/office/drawing/2014/main" id="{EECFF432-F9DD-C400-B59F-E37773A38FC8}"/>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17818396-2130-3138-5688-41CBB381CAF8}"/>
              </a:ext>
            </a:extLst>
          </p:cNvPr>
          <p:cNvSpPr>
            <a:spLocks noGrp="1"/>
          </p:cNvSpPr>
          <p:nvPr>
            <p:ph type="sldNum" sz="quarter" idx="12"/>
          </p:nvPr>
        </p:nvSpPr>
        <p:spPr/>
        <p:txBody>
          <a:bodyPr/>
          <a:lstStyle/>
          <a:p>
            <a:fld id="{FA9D7F7A-1A19-CA4E-A073-E29A2C32AAD1}" type="slidenum">
              <a:rPr lang="en-CH" smtClean="0"/>
              <a:t>‹#›</a:t>
            </a:fld>
            <a:endParaRPr lang="en-CH"/>
          </a:p>
        </p:txBody>
      </p:sp>
    </p:spTree>
    <p:extLst>
      <p:ext uri="{BB962C8B-B14F-4D97-AF65-F5344CB8AC3E}">
        <p14:creationId xmlns:p14="http://schemas.microsoft.com/office/powerpoint/2010/main" val="22549798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BDCDC-C1D7-266C-6243-6D96FE37D380}"/>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CH"/>
          </a:p>
        </p:txBody>
      </p:sp>
      <p:sp>
        <p:nvSpPr>
          <p:cNvPr id="3" name="Text Placeholder 2">
            <a:extLst>
              <a:ext uri="{FF2B5EF4-FFF2-40B4-BE49-F238E27FC236}">
                <a16:creationId xmlns:a16="http://schemas.microsoft.com/office/drawing/2014/main" id="{BB0A8AF7-12D1-09D1-42EE-2A8454729D8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6391C7C6-E50F-D2B0-F889-EC341877FD0A}"/>
              </a:ext>
            </a:extLst>
          </p:cNvPr>
          <p:cNvSpPr>
            <a:spLocks noGrp="1"/>
          </p:cNvSpPr>
          <p:nvPr>
            <p:ph type="dt" sz="half" idx="10"/>
          </p:nvPr>
        </p:nvSpPr>
        <p:spPr/>
        <p:txBody>
          <a:bodyPr/>
          <a:lstStyle/>
          <a:p>
            <a:fld id="{C7C76689-8582-794D-9C38-C0FFCB35800C}" type="datetimeFigureOut">
              <a:rPr lang="en-CH" smtClean="0"/>
              <a:t>01.05.23</a:t>
            </a:fld>
            <a:endParaRPr lang="en-CH"/>
          </a:p>
        </p:txBody>
      </p:sp>
      <p:sp>
        <p:nvSpPr>
          <p:cNvPr id="5" name="Footer Placeholder 4">
            <a:extLst>
              <a:ext uri="{FF2B5EF4-FFF2-40B4-BE49-F238E27FC236}">
                <a16:creationId xmlns:a16="http://schemas.microsoft.com/office/drawing/2014/main" id="{E8CF39FE-9207-9017-08EF-B256DDD46652}"/>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36D590BE-D4B3-C39C-2B48-B63B63B39800}"/>
              </a:ext>
            </a:extLst>
          </p:cNvPr>
          <p:cNvSpPr>
            <a:spLocks noGrp="1"/>
          </p:cNvSpPr>
          <p:nvPr>
            <p:ph type="sldNum" sz="quarter" idx="12"/>
          </p:nvPr>
        </p:nvSpPr>
        <p:spPr/>
        <p:txBody>
          <a:bodyPr/>
          <a:lstStyle/>
          <a:p>
            <a:fld id="{FA9D7F7A-1A19-CA4E-A073-E29A2C32AAD1}" type="slidenum">
              <a:rPr lang="en-CH" smtClean="0"/>
              <a:t>‹#›</a:t>
            </a:fld>
            <a:endParaRPr lang="en-CH"/>
          </a:p>
        </p:txBody>
      </p:sp>
    </p:spTree>
    <p:extLst>
      <p:ext uri="{BB962C8B-B14F-4D97-AF65-F5344CB8AC3E}">
        <p14:creationId xmlns:p14="http://schemas.microsoft.com/office/powerpoint/2010/main" val="28295936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E3409-4DDC-17C7-06E8-59282E115853}"/>
              </a:ext>
            </a:extLst>
          </p:cNvPr>
          <p:cNvSpPr>
            <a:spLocks noGrp="1"/>
          </p:cNvSpPr>
          <p:nvPr>
            <p:ph type="title"/>
          </p:nvPr>
        </p:nvSpPr>
        <p:spPr/>
        <p:txBody>
          <a:bodyPr/>
          <a:lstStyle/>
          <a:p>
            <a:r>
              <a:rPr lang="en-GB"/>
              <a:t>Click to edit Master title style</a:t>
            </a:r>
            <a:endParaRPr lang="en-CH"/>
          </a:p>
        </p:txBody>
      </p:sp>
      <p:sp>
        <p:nvSpPr>
          <p:cNvPr id="3" name="Content Placeholder 2">
            <a:extLst>
              <a:ext uri="{FF2B5EF4-FFF2-40B4-BE49-F238E27FC236}">
                <a16:creationId xmlns:a16="http://schemas.microsoft.com/office/drawing/2014/main" id="{1408AB52-83F1-2D08-A4D3-0B7A67B50358}"/>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Content Placeholder 3">
            <a:extLst>
              <a:ext uri="{FF2B5EF4-FFF2-40B4-BE49-F238E27FC236}">
                <a16:creationId xmlns:a16="http://schemas.microsoft.com/office/drawing/2014/main" id="{C21FCB12-7209-F39D-99F7-9F70853DACF5}"/>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5" name="Date Placeholder 4">
            <a:extLst>
              <a:ext uri="{FF2B5EF4-FFF2-40B4-BE49-F238E27FC236}">
                <a16:creationId xmlns:a16="http://schemas.microsoft.com/office/drawing/2014/main" id="{FB818665-CA7C-ECD3-D88E-1BA14654E02E}"/>
              </a:ext>
            </a:extLst>
          </p:cNvPr>
          <p:cNvSpPr>
            <a:spLocks noGrp="1"/>
          </p:cNvSpPr>
          <p:nvPr>
            <p:ph type="dt" sz="half" idx="10"/>
          </p:nvPr>
        </p:nvSpPr>
        <p:spPr/>
        <p:txBody>
          <a:bodyPr/>
          <a:lstStyle/>
          <a:p>
            <a:fld id="{C7C76689-8582-794D-9C38-C0FFCB35800C}" type="datetimeFigureOut">
              <a:rPr lang="en-CH" smtClean="0"/>
              <a:t>01.05.23</a:t>
            </a:fld>
            <a:endParaRPr lang="en-CH"/>
          </a:p>
        </p:txBody>
      </p:sp>
      <p:sp>
        <p:nvSpPr>
          <p:cNvPr id="6" name="Footer Placeholder 5">
            <a:extLst>
              <a:ext uri="{FF2B5EF4-FFF2-40B4-BE49-F238E27FC236}">
                <a16:creationId xmlns:a16="http://schemas.microsoft.com/office/drawing/2014/main" id="{4C8EC9BB-79D6-0666-462A-213750C9F9FE}"/>
              </a:ext>
            </a:extLst>
          </p:cNvPr>
          <p:cNvSpPr>
            <a:spLocks noGrp="1"/>
          </p:cNvSpPr>
          <p:nvPr>
            <p:ph type="ftr" sz="quarter" idx="11"/>
          </p:nvPr>
        </p:nvSpPr>
        <p:spPr/>
        <p:txBody>
          <a:bodyPr/>
          <a:lstStyle/>
          <a:p>
            <a:endParaRPr lang="en-CH"/>
          </a:p>
        </p:txBody>
      </p:sp>
      <p:sp>
        <p:nvSpPr>
          <p:cNvPr id="7" name="Slide Number Placeholder 6">
            <a:extLst>
              <a:ext uri="{FF2B5EF4-FFF2-40B4-BE49-F238E27FC236}">
                <a16:creationId xmlns:a16="http://schemas.microsoft.com/office/drawing/2014/main" id="{E034C00F-3FA7-69C1-F98E-8625169E0AE5}"/>
              </a:ext>
            </a:extLst>
          </p:cNvPr>
          <p:cNvSpPr>
            <a:spLocks noGrp="1"/>
          </p:cNvSpPr>
          <p:nvPr>
            <p:ph type="sldNum" sz="quarter" idx="12"/>
          </p:nvPr>
        </p:nvSpPr>
        <p:spPr/>
        <p:txBody>
          <a:bodyPr/>
          <a:lstStyle/>
          <a:p>
            <a:fld id="{FA9D7F7A-1A19-CA4E-A073-E29A2C32AAD1}" type="slidenum">
              <a:rPr lang="en-CH" smtClean="0"/>
              <a:t>‹#›</a:t>
            </a:fld>
            <a:endParaRPr lang="en-CH"/>
          </a:p>
        </p:txBody>
      </p:sp>
    </p:spTree>
    <p:extLst>
      <p:ext uri="{BB962C8B-B14F-4D97-AF65-F5344CB8AC3E}">
        <p14:creationId xmlns:p14="http://schemas.microsoft.com/office/powerpoint/2010/main" val="3439953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0284E4-6B51-DBD3-FF15-61D4A5769938}"/>
              </a:ext>
            </a:extLst>
          </p:cNvPr>
          <p:cNvSpPr>
            <a:spLocks noGrp="1"/>
          </p:cNvSpPr>
          <p:nvPr>
            <p:ph type="title"/>
          </p:nvPr>
        </p:nvSpPr>
        <p:spPr>
          <a:xfrm>
            <a:off x="839788" y="365125"/>
            <a:ext cx="10515600" cy="1325563"/>
          </a:xfrm>
        </p:spPr>
        <p:txBody>
          <a:bodyPr/>
          <a:lstStyle/>
          <a:p>
            <a:r>
              <a:rPr lang="en-GB"/>
              <a:t>Click to edit Master title style</a:t>
            </a:r>
            <a:endParaRPr lang="en-CH"/>
          </a:p>
        </p:txBody>
      </p:sp>
      <p:sp>
        <p:nvSpPr>
          <p:cNvPr id="3" name="Text Placeholder 2">
            <a:extLst>
              <a:ext uri="{FF2B5EF4-FFF2-40B4-BE49-F238E27FC236}">
                <a16:creationId xmlns:a16="http://schemas.microsoft.com/office/drawing/2014/main" id="{381C6BE6-C5DA-8FDD-20ED-3B7ACBA7294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192B84E5-F6E4-E535-0D1A-E81B4CD1C80A}"/>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5" name="Text Placeholder 4">
            <a:extLst>
              <a:ext uri="{FF2B5EF4-FFF2-40B4-BE49-F238E27FC236}">
                <a16:creationId xmlns:a16="http://schemas.microsoft.com/office/drawing/2014/main" id="{F28C1A4E-001E-85D0-FA24-44E0F8E663B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77FBE23F-73B8-14C6-9560-DC36A9E8BB72}"/>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7" name="Date Placeholder 6">
            <a:extLst>
              <a:ext uri="{FF2B5EF4-FFF2-40B4-BE49-F238E27FC236}">
                <a16:creationId xmlns:a16="http://schemas.microsoft.com/office/drawing/2014/main" id="{1973835C-6CF0-153C-2D21-1E9E723F0482}"/>
              </a:ext>
            </a:extLst>
          </p:cNvPr>
          <p:cNvSpPr>
            <a:spLocks noGrp="1"/>
          </p:cNvSpPr>
          <p:nvPr>
            <p:ph type="dt" sz="half" idx="10"/>
          </p:nvPr>
        </p:nvSpPr>
        <p:spPr/>
        <p:txBody>
          <a:bodyPr/>
          <a:lstStyle/>
          <a:p>
            <a:fld id="{C7C76689-8582-794D-9C38-C0FFCB35800C}" type="datetimeFigureOut">
              <a:rPr lang="en-CH" smtClean="0"/>
              <a:t>01.05.23</a:t>
            </a:fld>
            <a:endParaRPr lang="en-CH"/>
          </a:p>
        </p:txBody>
      </p:sp>
      <p:sp>
        <p:nvSpPr>
          <p:cNvPr id="8" name="Footer Placeholder 7">
            <a:extLst>
              <a:ext uri="{FF2B5EF4-FFF2-40B4-BE49-F238E27FC236}">
                <a16:creationId xmlns:a16="http://schemas.microsoft.com/office/drawing/2014/main" id="{D1DD0F0C-21EE-5BFA-CE2D-47B579DCF133}"/>
              </a:ext>
            </a:extLst>
          </p:cNvPr>
          <p:cNvSpPr>
            <a:spLocks noGrp="1"/>
          </p:cNvSpPr>
          <p:nvPr>
            <p:ph type="ftr" sz="quarter" idx="11"/>
          </p:nvPr>
        </p:nvSpPr>
        <p:spPr/>
        <p:txBody>
          <a:bodyPr/>
          <a:lstStyle/>
          <a:p>
            <a:endParaRPr lang="en-CH"/>
          </a:p>
        </p:txBody>
      </p:sp>
      <p:sp>
        <p:nvSpPr>
          <p:cNvPr id="9" name="Slide Number Placeholder 8">
            <a:extLst>
              <a:ext uri="{FF2B5EF4-FFF2-40B4-BE49-F238E27FC236}">
                <a16:creationId xmlns:a16="http://schemas.microsoft.com/office/drawing/2014/main" id="{1ABD4B75-DAF8-67CB-0B70-F1936911085B}"/>
              </a:ext>
            </a:extLst>
          </p:cNvPr>
          <p:cNvSpPr>
            <a:spLocks noGrp="1"/>
          </p:cNvSpPr>
          <p:nvPr>
            <p:ph type="sldNum" sz="quarter" idx="12"/>
          </p:nvPr>
        </p:nvSpPr>
        <p:spPr/>
        <p:txBody>
          <a:bodyPr/>
          <a:lstStyle/>
          <a:p>
            <a:fld id="{FA9D7F7A-1A19-CA4E-A073-E29A2C32AAD1}" type="slidenum">
              <a:rPr lang="en-CH" smtClean="0"/>
              <a:t>‹#›</a:t>
            </a:fld>
            <a:endParaRPr lang="en-CH"/>
          </a:p>
        </p:txBody>
      </p:sp>
    </p:spTree>
    <p:extLst>
      <p:ext uri="{BB962C8B-B14F-4D97-AF65-F5344CB8AC3E}">
        <p14:creationId xmlns:p14="http://schemas.microsoft.com/office/powerpoint/2010/main" val="6552455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BC7200-412C-FC69-DC07-4A7C518A2DD8}"/>
              </a:ext>
            </a:extLst>
          </p:cNvPr>
          <p:cNvSpPr>
            <a:spLocks noGrp="1"/>
          </p:cNvSpPr>
          <p:nvPr>
            <p:ph type="title"/>
          </p:nvPr>
        </p:nvSpPr>
        <p:spPr/>
        <p:txBody>
          <a:bodyPr/>
          <a:lstStyle/>
          <a:p>
            <a:r>
              <a:rPr lang="en-GB"/>
              <a:t>Click to edit Master title style</a:t>
            </a:r>
            <a:endParaRPr lang="en-CH"/>
          </a:p>
        </p:txBody>
      </p:sp>
      <p:sp>
        <p:nvSpPr>
          <p:cNvPr id="3" name="Date Placeholder 2">
            <a:extLst>
              <a:ext uri="{FF2B5EF4-FFF2-40B4-BE49-F238E27FC236}">
                <a16:creationId xmlns:a16="http://schemas.microsoft.com/office/drawing/2014/main" id="{08B381F2-BD28-B034-0390-AA9F4E7AF84A}"/>
              </a:ext>
            </a:extLst>
          </p:cNvPr>
          <p:cNvSpPr>
            <a:spLocks noGrp="1"/>
          </p:cNvSpPr>
          <p:nvPr>
            <p:ph type="dt" sz="half" idx="10"/>
          </p:nvPr>
        </p:nvSpPr>
        <p:spPr/>
        <p:txBody>
          <a:bodyPr/>
          <a:lstStyle/>
          <a:p>
            <a:fld id="{C7C76689-8582-794D-9C38-C0FFCB35800C}" type="datetimeFigureOut">
              <a:rPr lang="en-CH" smtClean="0"/>
              <a:t>01.05.23</a:t>
            </a:fld>
            <a:endParaRPr lang="en-CH"/>
          </a:p>
        </p:txBody>
      </p:sp>
      <p:sp>
        <p:nvSpPr>
          <p:cNvPr id="4" name="Footer Placeholder 3">
            <a:extLst>
              <a:ext uri="{FF2B5EF4-FFF2-40B4-BE49-F238E27FC236}">
                <a16:creationId xmlns:a16="http://schemas.microsoft.com/office/drawing/2014/main" id="{0480B3BC-3F0A-5E21-E92E-75AD1D557A40}"/>
              </a:ext>
            </a:extLst>
          </p:cNvPr>
          <p:cNvSpPr>
            <a:spLocks noGrp="1"/>
          </p:cNvSpPr>
          <p:nvPr>
            <p:ph type="ftr" sz="quarter" idx="11"/>
          </p:nvPr>
        </p:nvSpPr>
        <p:spPr/>
        <p:txBody>
          <a:bodyPr/>
          <a:lstStyle/>
          <a:p>
            <a:endParaRPr lang="en-CH"/>
          </a:p>
        </p:txBody>
      </p:sp>
      <p:sp>
        <p:nvSpPr>
          <p:cNvPr id="5" name="Slide Number Placeholder 4">
            <a:extLst>
              <a:ext uri="{FF2B5EF4-FFF2-40B4-BE49-F238E27FC236}">
                <a16:creationId xmlns:a16="http://schemas.microsoft.com/office/drawing/2014/main" id="{283A5D49-8F8B-629E-AD29-2B1EAF14EEA6}"/>
              </a:ext>
            </a:extLst>
          </p:cNvPr>
          <p:cNvSpPr>
            <a:spLocks noGrp="1"/>
          </p:cNvSpPr>
          <p:nvPr>
            <p:ph type="sldNum" sz="quarter" idx="12"/>
          </p:nvPr>
        </p:nvSpPr>
        <p:spPr/>
        <p:txBody>
          <a:bodyPr/>
          <a:lstStyle/>
          <a:p>
            <a:fld id="{FA9D7F7A-1A19-CA4E-A073-E29A2C32AAD1}" type="slidenum">
              <a:rPr lang="en-CH" smtClean="0"/>
              <a:t>‹#›</a:t>
            </a:fld>
            <a:endParaRPr lang="en-CH"/>
          </a:p>
        </p:txBody>
      </p:sp>
    </p:spTree>
    <p:extLst>
      <p:ext uri="{BB962C8B-B14F-4D97-AF65-F5344CB8AC3E}">
        <p14:creationId xmlns:p14="http://schemas.microsoft.com/office/powerpoint/2010/main" val="1315020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AA35DC4-759E-58D0-AC9E-B5A6B854AEE2}"/>
              </a:ext>
            </a:extLst>
          </p:cNvPr>
          <p:cNvSpPr>
            <a:spLocks noGrp="1"/>
          </p:cNvSpPr>
          <p:nvPr>
            <p:ph type="dt" sz="half" idx="10"/>
          </p:nvPr>
        </p:nvSpPr>
        <p:spPr/>
        <p:txBody>
          <a:bodyPr/>
          <a:lstStyle/>
          <a:p>
            <a:fld id="{C7C76689-8582-794D-9C38-C0FFCB35800C}" type="datetimeFigureOut">
              <a:rPr lang="en-CH" smtClean="0"/>
              <a:t>01.05.23</a:t>
            </a:fld>
            <a:endParaRPr lang="en-CH"/>
          </a:p>
        </p:txBody>
      </p:sp>
      <p:sp>
        <p:nvSpPr>
          <p:cNvPr id="3" name="Footer Placeholder 2">
            <a:extLst>
              <a:ext uri="{FF2B5EF4-FFF2-40B4-BE49-F238E27FC236}">
                <a16:creationId xmlns:a16="http://schemas.microsoft.com/office/drawing/2014/main" id="{25F5025D-C00D-D934-0387-2C1A625236C5}"/>
              </a:ext>
            </a:extLst>
          </p:cNvPr>
          <p:cNvSpPr>
            <a:spLocks noGrp="1"/>
          </p:cNvSpPr>
          <p:nvPr>
            <p:ph type="ftr" sz="quarter" idx="11"/>
          </p:nvPr>
        </p:nvSpPr>
        <p:spPr/>
        <p:txBody>
          <a:bodyPr/>
          <a:lstStyle/>
          <a:p>
            <a:endParaRPr lang="en-CH"/>
          </a:p>
        </p:txBody>
      </p:sp>
      <p:sp>
        <p:nvSpPr>
          <p:cNvPr id="4" name="Slide Number Placeholder 3">
            <a:extLst>
              <a:ext uri="{FF2B5EF4-FFF2-40B4-BE49-F238E27FC236}">
                <a16:creationId xmlns:a16="http://schemas.microsoft.com/office/drawing/2014/main" id="{532FD0E3-0364-53AD-563B-25BE0016421B}"/>
              </a:ext>
            </a:extLst>
          </p:cNvPr>
          <p:cNvSpPr>
            <a:spLocks noGrp="1"/>
          </p:cNvSpPr>
          <p:nvPr>
            <p:ph type="sldNum" sz="quarter" idx="12"/>
          </p:nvPr>
        </p:nvSpPr>
        <p:spPr/>
        <p:txBody>
          <a:bodyPr/>
          <a:lstStyle/>
          <a:p>
            <a:fld id="{FA9D7F7A-1A19-CA4E-A073-E29A2C32AAD1}" type="slidenum">
              <a:rPr lang="en-CH" smtClean="0"/>
              <a:t>‹#›</a:t>
            </a:fld>
            <a:endParaRPr lang="en-CH"/>
          </a:p>
        </p:txBody>
      </p:sp>
    </p:spTree>
    <p:extLst>
      <p:ext uri="{BB962C8B-B14F-4D97-AF65-F5344CB8AC3E}">
        <p14:creationId xmlns:p14="http://schemas.microsoft.com/office/powerpoint/2010/main" val="19175558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D6A234-7E76-FFC0-B24A-6E708B03C0B8}"/>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CH"/>
          </a:p>
        </p:txBody>
      </p:sp>
      <p:sp>
        <p:nvSpPr>
          <p:cNvPr id="3" name="Content Placeholder 2">
            <a:extLst>
              <a:ext uri="{FF2B5EF4-FFF2-40B4-BE49-F238E27FC236}">
                <a16:creationId xmlns:a16="http://schemas.microsoft.com/office/drawing/2014/main" id="{CFDF9623-4D6C-66FD-9A9D-1FD26AFF89E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Text Placeholder 3">
            <a:extLst>
              <a:ext uri="{FF2B5EF4-FFF2-40B4-BE49-F238E27FC236}">
                <a16:creationId xmlns:a16="http://schemas.microsoft.com/office/drawing/2014/main" id="{8E6AD678-9B19-7E9B-3EB4-0BA2CC94843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92A854C7-EEB1-DA97-AE42-52C52B72EDB5}"/>
              </a:ext>
            </a:extLst>
          </p:cNvPr>
          <p:cNvSpPr>
            <a:spLocks noGrp="1"/>
          </p:cNvSpPr>
          <p:nvPr>
            <p:ph type="dt" sz="half" idx="10"/>
          </p:nvPr>
        </p:nvSpPr>
        <p:spPr/>
        <p:txBody>
          <a:bodyPr/>
          <a:lstStyle/>
          <a:p>
            <a:fld id="{C7C76689-8582-794D-9C38-C0FFCB35800C}" type="datetimeFigureOut">
              <a:rPr lang="en-CH" smtClean="0"/>
              <a:t>01.05.23</a:t>
            </a:fld>
            <a:endParaRPr lang="en-CH"/>
          </a:p>
        </p:txBody>
      </p:sp>
      <p:sp>
        <p:nvSpPr>
          <p:cNvPr id="6" name="Footer Placeholder 5">
            <a:extLst>
              <a:ext uri="{FF2B5EF4-FFF2-40B4-BE49-F238E27FC236}">
                <a16:creationId xmlns:a16="http://schemas.microsoft.com/office/drawing/2014/main" id="{9AF20A01-BBE4-7406-F269-0BBC099F2990}"/>
              </a:ext>
            </a:extLst>
          </p:cNvPr>
          <p:cNvSpPr>
            <a:spLocks noGrp="1"/>
          </p:cNvSpPr>
          <p:nvPr>
            <p:ph type="ftr" sz="quarter" idx="11"/>
          </p:nvPr>
        </p:nvSpPr>
        <p:spPr/>
        <p:txBody>
          <a:bodyPr/>
          <a:lstStyle/>
          <a:p>
            <a:endParaRPr lang="en-CH"/>
          </a:p>
        </p:txBody>
      </p:sp>
      <p:sp>
        <p:nvSpPr>
          <p:cNvPr id="7" name="Slide Number Placeholder 6">
            <a:extLst>
              <a:ext uri="{FF2B5EF4-FFF2-40B4-BE49-F238E27FC236}">
                <a16:creationId xmlns:a16="http://schemas.microsoft.com/office/drawing/2014/main" id="{3670D204-077D-4CDA-B33A-8B681E71358D}"/>
              </a:ext>
            </a:extLst>
          </p:cNvPr>
          <p:cNvSpPr>
            <a:spLocks noGrp="1"/>
          </p:cNvSpPr>
          <p:nvPr>
            <p:ph type="sldNum" sz="quarter" idx="12"/>
          </p:nvPr>
        </p:nvSpPr>
        <p:spPr/>
        <p:txBody>
          <a:bodyPr/>
          <a:lstStyle/>
          <a:p>
            <a:fld id="{FA9D7F7A-1A19-CA4E-A073-E29A2C32AAD1}" type="slidenum">
              <a:rPr lang="en-CH" smtClean="0"/>
              <a:t>‹#›</a:t>
            </a:fld>
            <a:endParaRPr lang="en-CH"/>
          </a:p>
        </p:txBody>
      </p:sp>
    </p:spTree>
    <p:extLst>
      <p:ext uri="{BB962C8B-B14F-4D97-AF65-F5344CB8AC3E}">
        <p14:creationId xmlns:p14="http://schemas.microsoft.com/office/powerpoint/2010/main" val="14086335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1A4765-410C-9C26-BE55-F07A44D0B26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CH"/>
          </a:p>
        </p:txBody>
      </p:sp>
      <p:sp>
        <p:nvSpPr>
          <p:cNvPr id="3" name="Picture Placeholder 2">
            <a:extLst>
              <a:ext uri="{FF2B5EF4-FFF2-40B4-BE49-F238E27FC236}">
                <a16:creationId xmlns:a16="http://schemas.microsoft.com/office/drawing/2014/main" id="{69582DBC-665E-CE8A-E097-9CB054B464E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H"/>
          </a:p>
        </p:txBody>
      </p:sp>
      <p:sp>
        <p:nvSpPr>
          <p:cNvPr id="4" name="Text Placeholder 3">
            <a:extLst>
              <a:ext uri="{FF2B5EF4-FFF2-40B4-BE49-F238E27FC236}">
                <a16:creationId xmlns:a16="http://schemas.microsoft.com/office/drawing/2014/main" id="{8E94D6E0-EA04-E13E-A43C-BEF228672A4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1D35C8C-C57E-585C-9B49-9A7D1B6E462A}"/>
              </a:ext>
            </a:extLst>
          </p:cNvPr>
          <p:cNvSpPr>
            <a:spLocks noGrp="1"/>
          </p:cNvSpPr>
          <p:nvPr>
            <p:ph type="dt" sz="half" idx="10"/>
          </p:nvPr>
        </p:nvSpPr>
        <p:spPr/>
        <p:txBody>
          <a:bodyPr/>
          <a:lstStyle/>
          <a:p>
            <a:fld id="{C7C76689-8582-794D-9C38-C0FFCB35800C}" type="datetimeFigureOut">
              <a:rPr lang="en-CH" smtClean="0"/>
              <a:t>01.05.23</a:t>
            </a:fld>
            <a:endParaRPr lang="en-CH"/>
          </a:p>
        </p:txBody>
      </p:sp>
      <p:sp>
        <p:nvSpPr>
          <p:cNvPr id="6" name="Footer Placeholder 5">
            <a:extLst>
              <a:ext uri="{FF2B5EF4-FFF2-40B4-BE49-F238E27FC236}">
                <a16:creationId xmlns:a16="http://schemas.microsoft.com/office/drawing/2014/main" id="{B50CBC8B-9B57-6421-A1AB-CD999C79F120}"/>
              </a:ext>
            </a:extLst>
          </p:cNvPr>
          <p:cNvSpPr>
            <a:spLocks noGrp="1"/>
          </p:cNvSpPr>
          <p:nvPr>
            <p:ph type="ftr" sz="quarter" idx="11"/>
          </p:nvPr>
        </p:nvSpPr>
        <p:spPr/>
        <p:txBody>
          <a:bodyPr/>
          <a:lstStyle/>
          <a:p>
            <a:endParaRPr lang="en-CH"/>
          </a:p>
        </p:txBody>
      </p:sp>
      <p:sp>
        <p:nvSpPr>
          <p:cNvPr id="7" name="Slide Number Placeholder 6">
            <a:extLst>
              <a:ext uri="{FF2B5EF4-FFF2-40B4-BE49-F238E27FC236}">
                <a16:creationId xmlns:a16="http://schemas.microsoft.com/office/drawing/2014/main" id="{5B7899BF-D4F0-B3B5-BEC1-B10B1EB2F9F5}"/>
              </a:ext>
            </a:extLst>
          </p:cNvPr>
          <p:cNvSpPr>
            <a:spLocks noGrp="1"/>
          </p:cNvSpPr>
          <p:nvPr>
            <p:ph type="sldNum" sz="quarter" idx="12"/>
          </p:nvPr>
        </p:nvSpPr>
        <p:spPr/>
        <p:txBody>
          <a:bodyPr/>
          <a:lstStyle/>
          <a:p>
            <a:fld id="{FA9D7F7A-1A19-CA4E-A073-E29A2C32AAD1}" type="slidenum">
              <a:rPr lang="en-CH" smtClean="0"/>
              <a:t>‹#›</a:t>
            </a:fld>
            <a:endParaRPr lang="en-CH"/>
          </a:p>
        </p:txBody>
      </p:sp>
    </p:spTree>
    <p:extLst>
      <p:ext uri="{BB962C8B-B14F-4D97-AF65-F5344CB8AC3E}">
        <p14:creationId xmlns:p14="http://schemas.microsoft.com/office/powerpoint/2010/main" val="11846930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A986B9A-1D56-BB81-0A26-6883CFB60D8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CH"/>
          </a:p>
        </p:txBody>
      </p:sp>
      <p:sp>
        <p:nvSpPr>
          <p:cNvPr id="3" name="Text Placeholder 2">
            <a:extLst>
              <a:ext uri="{FF2B5EF4-FFF2-40B4-BE49-F238E27FC236}">
                <a16:creationId xmlns:a16="http://schemas.microsoft.com/office/drawing/2014/main" id="{8A79C1A2-3C5D-8FA5-E8C3-94EA10193B0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Date Placeholder 3">
            <a:extLst>
              <a:ext uri="{FF2B5EF4-FFF2-40B4-BE49-F238E27FC236}">
                <a16:creationId xmlns:a16="http://schemas.microsoft.com/office/drawing/2014/main" id="{32CDF6F9-9D38-97E7-5E75-01B80B73EBE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C76689-8582-794D-9C38-C0FFCB35800C}" type="datetimeFigureOut">
              <a:rPr lang="en-CH" smtClean="0"/>
              <a:t>01.05.23</a:t>
            </a:fld>
            <a:endParaRPr lang="en-CH"/>
          </a:p>
        </p:txBody>
      </p:sp>
      <p:sp>
        <p:nvSpPr>
          <p:cNvPr id="5" name="Footer Placeholder 4">
            <a:extLst>
              <a:ext uri="{FF2B5EF4-FFF2-40B4-BE49-F238E27FC236}">
                <a16:creationId xmlns:a16="http://schemas.microsoft.com/office/drawing/2014/main" id="{74BC9AB8-B0E4-F383-68DB-791DE03AED5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H"/>
          </a:p>
        </p:txBody>
      </p:sp>
      <p:sp>
        <p:nvSpPr>
          <p:cNvPr id="6" name="Slide Number Placeholder 5">
            <a:extLst>
              <a:ext uri="{FF2B5EF4-FFF2-40B4-BE49-F238E27FC236}">
                <a16:creationId xmlns:a16="http://schemas.microsoft.com/office/drawing/2014/main" id="{CFCB15CC-CDD7-B504-1457-4C0331B88F8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A9D7F7A-1A19-CA4E-A073-E29A2C32AAD1}" type="slidenum">
              <a:rPr lang="en-CH" smtClean="0"/>
              <a:t>‹#›</a:t>
            </a:fld>
            <a:endParaRPr lang="en-CH"/>
          </a:p>
        </p:txBody>
      </p:sp>
    </p:spTree>
    <p:extLst>
      <p:ext uri="{BB962C8B-B14F-4D97-AF65-F5344CB8AC3E}">
        <p14:creationId xmlns:p14="http://schemas.microsoft.com/office/powerpoint/2010/main" val="147309470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text&#10;&#10;Description automatically generated">
            <a:extLst>
              <a:ext uri="{FF2B5EF4-FFF2-40B4-BE49-F238E27FC236}">
                <a16:creationId xmlns:a16="http://schemas.microsoft.com/office/drawing/2014/main" id="{BB2567F8-0A23-0EA8-B0F2-CF3657AD743E}"/>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26326737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Table&#10;&#10;Description automatically generated">
            <a:extLst>
              <a:ext uri="{FF2B5EF4-FFF2-40B4-BE49-F238E27FC236}">
                <a16:creationId xmlns:a16="http://schemas.microsoft.com/office/drawing/2014/main" id="{9C75D3EA-D978-6255-09E9-11576DDEDAE9}"/>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26998075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50</TotalTime>
  <Words>422</Words>
  <Application>Microsoft Macintosh PowerPoint</Application>
  <PresentationFormat>Widescreen</PresentationFormat>
  <Paragraphs>18</Paragraphs>
  <Slides>2</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vt:i4>
      </vt:variant>
    </vt:vector>
  </HeadingPairs>
  <TitlesOfParts>
    <vt:vector size="7" baseType="lpstr">
      <vt:lpstr>Arial</vt:lpstr>
      <vt:lpstr>Calibri</vt:lpstr>
      <vt:lpstr>Calibri Light</vt:lpstr>
      <vt:lpstr>Times New Roman</vt:lpstr>
      <vt:lpstr>Office Theme</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Viviane Pinti</dc:creator>
  <cp:lastModifiedBy>Viviane Pinti</cp:lastModifiedBy>
  <cp:revision>3</cp:revision>
  <dcterms:created xsi:type="dcterms:W3CDTF">2023-05-01T17:52:53Z</dcterms:created>
  <dcterms:modified xsi:type="dcterms:W3CDTF">2023-05-01T18:43:20Z</dcterms:modified>
</cp:coreProperties>
</file>

<file path=docProps/thumbnail.jpeg>
</file>